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notesSlide25.xml" ContentType="application/vnd.openxmlformats-officedocument.presentationml.notesSlide+xml"/>
  <Override PartName="/ppt/media/image28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3D3BADC-54B5-44AB-8593-AB10687893B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6680" cy="3769560"/>
          </a:xfrm>
          <a:prstGeom prst="rect">
            <a:avLst/>
          </a:prstGeom>
        </p:spPr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</p:spPr>
        <p:txBody>
          <a:bodyPr lIns="0" rIns="0" tIns="0" bIns="0"/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amueller.github.io/dabl" TargetMode="External"/><Relationship Id="rId6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hyperlink" Target="https://scikit-learn.org/dev/auto_examples/inspection/plot_permutation_importance.html" TargetMode="External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hyperlink" Target="https://amueller.github.io/dabl" TargetMode="External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47200" y="1097280"/>
            <a:ext cx="7679520" cy="33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47200" y="4114800"/>
            <a:ext cx="6766200" cy="15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  <a:ea typeface="DejaVu Sans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7800" cy="253260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5880" cy="82728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5640" cy="107892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5480" cy="11012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547200" y="3108960"/>
            <a:ext cx="521172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https://amueller.github.io/dabl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65760" y="365760"/>
            <a:ext cx="676512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= pd.read_csv("adult.csv", index_col=0)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plot(data, 'income', scatter_alpha=.1)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2680920" cy="20102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035040" y="182880"/>
            <a:ext cx="3198960" cy="319896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435240" y="3383280"/>
            <a:ext cx="7701480" cy="384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98720" y="1463040"/>
            <a:ext cx="9675360" cy="246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60" y="2286000"/>
            <a:ext cx="10078920" cy="257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3480" y="3006000"/>
            <a:ext cx="10078920" cy="257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65760" y="1332720"/>
            <a:ext cx="913608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10239840" cy="845208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6564960" y="422280"/>
            <a:ext cx="29246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Either X, 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dataframe, target_col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1" name="Line 4"/>
          <p:cNvSpPr/>
          <p:nvPr/>
        </p:nvSpPr>
        <p:spPr>
          <a:xfrm flipH="1">
            <a:off x="5394960" y="822960"/>
            <a:ext cx="10058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255960" y="3017520"/>
            <a:ext cx="9824400" cy="125172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365760" y="457200"/>
            <a:ext cx="7954920" cy="13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Successive Halving on a fixed, diverse portfolio: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377440" y="1737360"/>
            <a:ext cx="5484960" cy="530208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188720" y="4297680"/>
            <a:ext cx="182736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377440" y="210312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5760720" y="201168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6858000" y="384048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1920240" y="6310080"/>
            <a:ext cx="3016800" cy="3643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309360" y="6035040"/>
            <a:ext cx="219384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 rot="1415400">
            <a:off x="2138760" y="301392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"/>
          <p:cNvSpPr/>
          <p:nvPr/>
        </p:nvSpPr>
        <p:spPr>
          <a:xfrm rot="5412600">
            <a:off x="4571640" y="137016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1"/>
          <p:cNvSpPr/>
          <p:nvPr/>
        </p:nvSpPr>
        <p:spPr>
          <a:xfrm rot="16002600">
            <a:off x="4780080" y="665460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 rot="8950200">
            <a:off x="7170480" y="286956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3"/>
          <p:cNvSpPr/>
          <p:nvPr/>
        </p:nvSpPr>
        <p:spPr>
          <a:xfrm rot="19872000">
            <a:off x="2165400" y="520380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 rot="5428800">
            <a:off x="227520" y="418068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5"/>
          <p:cNvSpPr/>
          <p:nvPr/>
        </p:nvSpPr>
        <p:spPr>
          <a:xfrm rot="11891400">
            <a:off x="7224480" y="497124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324000" y="1463040"/>
            <a:ext cx="9824400" cy="125172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432720" y="4023360"/>
            <a:ext cx="9349920" cy="96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-66240" y="1280160"/>
            <a:ext cx="5551200" cy="28936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365760" y="4273920"/>
            <a:ext cx="8798760" cy="32842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tretch/>
        </p:blipFill>
        <p:spPr>
          <a:xfrm>
            <a:off x="5901480" y="1645920"/>
            <a:ext cx="3515400" cy="210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9325440" cy="518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82880" y="1737360"/>
            <a:ext cx="4498200" cy="33732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5029200" y="1768680"/>
            <a:ext cx="4711680" cy="353340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2347560" y="6392880"/>
            <a:ext cx="505764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https://scikit-learn.org/dev/auto_examples/inspection/plot_permutation_importance.html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44160" y="1533240"/>
            <a:ext cx="9347400" cy="602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312920" y="3383280"/>
            <a:ext cx="2892960" cy="3794760"/>
          </a:xfrm>
          <a:prstGeom prst="rect">
            <a:avLst/>
          </a:prstGeom>
          <a:ln>
            <a:noFill/>
          </a:ln>
        </p:spPr>
      </p:pic>
      <p:grpSp>
        <p:nvGrpSpPr>
          <p:cNvPr id="266" name="Group 1"/>
          <p:cNvGrpSpPr/>
          <p:nvPr/>
        </p:nvGrpSpPr>
        <p:grpSpPr>
          <a:xfrm>
            <a:off x="5394960" y="1463040"/>
            <a:ext cx="7934040" cy="5210280"/>
            <a:chOff x="5394960" y="1463040"/>
            <a:chExt cx="7934040" cy="5210280"/>
          </a:xfrm>
        </p:grpSpPr>
        <p:sp>
          <p:nvSpPr>
            <p:cNvPr id="267" name="CustomShape 2"/>
            <p:cNvSpPr/>
            <p:nvPr/>
          </p:nvSpPr>
          <p:spPr>
            <a:xfrm>
              <a:off x="6766560" y="1555560"/>
              <a:ext cx="6562440" cy="511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268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299960" cy="979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9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3200" cy="577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0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6440" cy="137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1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29720" cy="770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2" name="CustomShape 3"/>
          <p:cNvSpPr/>
          <p:nvPr/>
        </p:nvSpPr>
        <p:spPr>
          <a:xfrm>
            <a:off x="731520" y="1828800"/>
            <a:ext cx="448416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https://amueller.github.io/dabl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731520" y="628920"/>
            <a:ext cx="548604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Source Code Pro"/>
              </a:rPr>
              <a:t>$ pip install dabl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1040" cy="301536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6120" cy="339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3760" cy="484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78920" cy="629856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-182880" y="6126480"/>
            <a:ext cx="10514160" cy="16444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"/>
          <p:cNvSpPr/>
          <p:nvPr/>
        </p:nvSpPr>
        <p:spPr>
          <a:xfrm>
            <a:off x="3840480" y="3749040"/>
            <a:ext cx="2558880" cy="36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629856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-182880" y="6126480"/>
            <a:ext cx="10514160" cy="16444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3840480" y="3749040"/>
            <a:ext cx="2558880" cy="364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"/>
          <p:cNvSpPr/>
          <p:nvPr/>
        </p:nvSpPr>
        <p:spPr>
          <a:xfrm>
            <a:off x="3017520" y="522000"/>
            <a:ext cx="4489200" cy="322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d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ata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a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  <a:ea typeface="DejaVu Sans"/>
              </a:rPr>
              <a:t>nalysis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b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aseline</a:t>
            </a:r>
            <a:endParaRPr b="0" lang="en-US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Source Code Pro"/>
                <a:ea typeface="DejaVu Sans"/>
              </a:rPr>
              <a:t>l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  <a:ea typeface="DejaVu Sans"/>
              </a:rPr>
              <a:t>ibrary</a:t>
            </a:r>
            <a:endParaRPr b="0" lang="en-US" sz="6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81880" y="26604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2063880" y="1209600"/>
            <a:ext cx="5484960" cy="530208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875160" y="3769920"/>
            <a:ext cx="182736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2063880" y="157536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5447160" y="148392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6"/>
          <p:cNvSpPr/>
          <p:nvPr/>
        </p:nvSpPr>
        <p:spPr>
          <a:xfrm>
            <a:off x="6544440" y="3312720"/>
            <a:ext cx="173592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5995800" y="5507280"/>
            <a:ext cx="2141640" cy="45576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 rot="1415400">
            <a:off x="1825200" y="248616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3" y="2032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9"/>
          <p:cNvSpPr/>
          <p:nvPr/>
        </p:nvSpPr>
        <p:spPr>
          <a:xfrm rot="16002600">
            <a:off x="4466520" y="6126840"/>
            <a:ext cx="912960" cy="730080"/>
          </a:xfrm>
          <a:custGeom>
            <a:avLst/>
            <a:gdLst/>
            <a:ahLst/>
            <a:rect l="l" t="t" r="r" b="b"/>
            <a:pathLst>
              <a:path w="2543" h="2034">
                <a:moveTo>
                  <a:pt x="802" y="2033"/>
                </a:moveTo>
                <a:lnTo>
                  <a:pt x="801" y="1019"/>
                </a:lnTo>
                <a:lnTo>
                  <a:pt x="0" y="1020"/>
                </a:lnTo>
                <a:lnTo>
                  <a:pt x="1269" y="0"/>
                </a:lnTo>
                <a:lnTo>
                  <a:pt x="2542" y="1016"/>
                </a:lnTo>
                <a:lnTo>
                  <a:pt x="1741" y="1017"/>
                </a:lnTo>
                <a:lnTo>
                  <a:pt x="1744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0"/>
          <p:cNvSpPr/>
          <p:nvPr/>
        </p:nvSpPr>
        <p:spPr>
          <a:xfrm rot="8950200">
            <a:off x="6856920" y="234180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800" y="2033"/>
                </a:moveTo>
                <a:lnTo>
                  <a:pt x="799" y="858"/>
                </a:lnTo>
                <a:lnTo>
                  <a:pt x="0" y="858"/>
                </a:lnTo>
                <a:lnTo>
                  <a:pt x="1269" y="0"/>
                </a:lnTo>
                <a:lnTo>
                  <a:pt x="2541" y="856"/>
                </a:lnTo>
                <a:lnTo>
                  <a:pt x="1742" y="857"/>
                </a:lnTo>
                <a:lnTo>
                  <a:pt x="1743" y="2032"/>
                </a:lnTo>
                <a:lnTo>
                  <a:pt x="800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11"/>
          <p:cNvSpPr/>
          <p:nvPr/>
        </p:nvSpPr>
        <p:spPr>
          <a:xfrm rot="19872000">
            <a:off x="1851840" y="4676040"/>
            <a:ext cx="912960" cy="730080"/>
          </a:xfrm>
          <a:custGeom>
            <a:avLst/>
            <a:gdLst/>
            <a:ahLst/>
            <a:rect l="l" t="t" r="r" b="b"/>
            <a:pathLst>
              <a:path w="2542" h="2034">
                <a:moveTo>
                  <a:pt x="799" y="2032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7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2"/>
          <p:cNvSpPr/>
          <p:nvPr/>
        </p:nvSpPr>
        <p:spPr>
          <a:xfrm rot="5428800">
            <a:off x="96840" y="366048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4"/>
                </a:moveTo>
                <a:lnTo>
                  <a:pt x="799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3"/>
          <p:cNvSpPr/>
          <p:nvPr/>
        </p:nvSpPr>
        <p:spPr>
          <a:xfrm rot="11891400">
            <a:off x="6910920" y="444348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4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4"/>
          <p:cNvSpPr/>
          <p:nvPr/>
        </p:nvSpPr>
        <p:spPr>
          <a:xfrm>
            <a:off x="550800" y="1005840"/>
            <a:ext cx="217584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0" name="CustomShape 15"/>
          <p:cNvSpPr/>
          <p:nvPr/>
        </p:nvSpPr>
        <p:spPr>
          <a:xfrm>
            <a:off x="6609600" y="857880"/>
            <a:ext cx="2350080" cy="6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dabl.plot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1" name="CustomShape 16"/>
          <p:cNvSpPr/>
          <p:nvPr/>
        </p:nvSpPr>
        <p:spPr>
          <a:xfrm>
            <a:off x="7550280" y="3840480"/>
            <a:ext cx="2976840" cy="106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AnyClassifier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2" name="CustomShape 17"/>
          <p:cNvSpPr/>
          <p:nvPr/>
        </p:nvSpPr>
        <p:spPr>
          <a:xfrm>
            <a:off x="7132320" y="6115320"/>
            <a:ext cx="2855520" cy="74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dabl.explain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13" name="CustomShape 18"/>
          <p:cNvSpPr/>
          <p:nvPr/>
        </p:nvSpPr>
        <p:spPr>
          <a:xfrm>
            <a:off x="509400" y="6456960"/>
            <a:ext cx="265032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You actually have to think, sorry.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4" name="CustomShape 19"/>
          <p:cNvSpPr/>
          <p:nvPr/>
        </p:nvSpPr>
        <p:spPr>
          <a:xfrm rot="5412600">
            <a:off x="4208760" y="915480"/>
            <a:ext cx="912960" cy="730080"/>
          </a:xfrm>
          <a:custGeom>
            <a:avLst/>
            <a:gdLst/>
            <a:ahLst/>
            <a:rect l="l" t="t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0"/>
          <p:cNvSpPr/>
          <p:nvPr/>
        </p:nvSpPr>
        <p:spPr>
          <a:xfrm>
            <a:off x="1280160" y="5760720"/>
            <a:ext cx="3016800" cy="3643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business/science evaluation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301320"/>
            <a:ext cx="9069840" cy="58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ource Code Pro"/>
                <a:ea typeface="DejaVu Sans"/>
              </a:rPr>
              <a:t>dabl.clean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768680"/>
            <a:ext cx="9070560" cy="43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types (can overwrite)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Missing / rare values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near-constant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Detect index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2020-01-21T14:23:10Z</dcterms:modified>
  <cp:revision>212</cp:revision>
  <dc:subject/>
  <dc:title/>
</cp:coreProperties>
</file>